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9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C184D-2471-4FD7-90BF-1DB38A4014BB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BDC2F2-8487-4076-938D-5E9FFF1E0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305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72B1-877A-4D42-AFE0-95DE14B8BD32}" type="datetime1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1EF3-9295-43EC-9E4C-CB0C7B9BD029}" type="datetime1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1623-69F2-4419-8338-BB040112442A}" type="datetime1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E30D-529C-43D7-8D23-A92B1F7DABAD}" type="datetime1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2E58F-5027-403E-AA2E-2FA62F769FE3}" type="datetime1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A2EA8-B9CD-4E55-AD83-EDDF9A0E6EB6}" type="datetime1">
              <a:rPr lang="en-US" smtClean="0"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12E5C-7B81-4BC7-A7C6-D01576D42D52}" type="datetime1">
              <a:rPr lang="en-US" smtClean="0"/>
              <a:t>8/12/2013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558DA-19F6-452C-8426-F99A6F702A0A}" type="datetime1">
              <a:rPr lang="en-US" smtClean="0"/>
              <a:t>8/12/2013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8CC85-E9C4-42D5-9959-71E3A6C32EF7}" type="datetime1">
              <a:rPr lang="en-US" smtClean="0"/>
              <a:t>8/12/2013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358D-6BC4-4C5A-A0DF-77D0E8D2C67F}" type="datetime1">
              <a:rPr lang="en-US" smtClean="0"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846A2-7BBF-46C3-868F-A7103005F104}" type="datetime1">
              <a:rPr lang="en-US" smtClean="0"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E59A5-CBF0-4471-BA21-C634C80B0462}" type="datetime1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Arrangement of </a:t>
            </a:r>
            <a:r>
              <a:rPr lang="en-US" dirty="0" smtClean="0"/>
              <a:t>detectors </a:t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beam test at FNBF </a:t>
            </a:r>
            <a:r>
              <a:rPr lang="en-US" dirty="0" smtClean="0"/>
              <a:t>by </a:t>
            </a:r>
            <a:r>
              <a:rPr lang="en-US" dirty="0"/>
              <a:t>FIT &amp; </a:t>
            </a:r>
            <a:r>
              <a:rPr lang="en-US" dirty="0" err="1" smtClean="0"/>
              <a:t>Uva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Preliminary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/>
          <a:lstStyle/>
          <a:p>
            <a:r>
              <a:rPr lang="en-US" dirty="0" smtClean="0"/>
              <a:t>Aug. 12,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863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One 30cm GEM with 2 APV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Two 10cm GEM with 2 APV totally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One CMS GEM with 8 APV if zigzag r/o board is ready, otherwise there will need 24 APVs</a:t>
            </a:r>
          </a:p>
          <a:p>
            <a:r>
              <a:rPr lang="en-US" dirty="0" err="1" smtClean="0"/>
              <a:t>Uva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Two 50cm GEM, 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r>
              <a:rPr lang="en-US" dirty="0" smtClean="0"/>
              <a:t> APV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One MM detector, </a:t>
            </a:r>
            <a:r>
              <a:rPr lang="en-US" dirty="0" smtClean="0">
                <a:solidFill>
                  <a:srgbClr val="FF0000"/>
                </a:solidFill>
              </a:rPr>
              <a:t>APV?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Or, two 10cm ref. detectors. APV?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61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2 or 3 FECs, 2 ADCs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 6U crate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 NETGEAR Switch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 Linux PC with </a:t>
            </a:r>
            <a:r>
              <a:rPr lang="en-US" dirty="0" err="1" smtClean="0"/>
              <a:t>amoreSRS</a:t>
            </a:r>
            <a:r>
              <a:rPr lang="en-US" dirty="0" smtClean="0"/>
              <a:t> software</a:t>
            </a:r>
          </a:p>
          <a:p>
            <a:r>
              <a:rPr lang="en-US" dirty="0" err="1" smtClean="0"/>
              <a:t>Uva</a:t>
            </a:r>
            <a:endParaRPr lang="en-US" dirty="0" smtClean="0"/>
          </a:p>
          <a:p>
            <a:r>
              <a:rPr lang="en-US" dirty="0" smtClean="0"/>
              <a:t>SRU system?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065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be 14"/>
          <p:cNvSpPr/>
          <p:nvPr/>
        </p:nvSpPr>
        <p:spPr>
          <a:xfrm>
            <a:off x="1981200" y="2819400"/>
            <a:ext cx="457200" cy="1295400"/>
          </a:xfrm>
          <a:prstGeom prst="cube">
            <a:avLst>
              <a:gd name="adj" fmla="val 88636"/>
            </a:avLst>
          </a:prstGeom>
          <a:solidFill>
            <a:schemeClr val="accent6">
              <a:lumMod val="75000"/>
              <a:alpha val="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sketch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33400" y="3505200"/>
            <a:ext cx="8458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Cube 6"/>
          <p:cNvSpPr/>
          <p:nvPr/>
        </p:nvSpPr>
        <p:spPr>
          <a:xfrm>
            <a:off x="685800" y="2819400"/>
            <a:ext cx="381000" cy="1295400"/>
          </a:xfrm>
          <a:prstGeom prst="cube">
            <a:avLst>
              <a:gd name="adj" fmla="val 904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6200" y="41148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10cm GEM for ref.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Cube 10"/>
          <p:cNvSpPr/>
          <p:nvPr/>
        </p:nvSpPr>
        <p:spPr>
          <a:xfrm>
            <a:off x="2286000" y="2743200"/>
            <a:ext cx="457200" cy="1295400"/>
          </a:xfrm>
          <a:prstGeom prst="cube">
            <a:avLst>
              <a:gd name="adj" fmla="val 88636"/>
            </a:avLst>
          </a:prstGeom>
          <a:solidFill>
            <a:schemeClr val="accent6">
              <a:lumMod val="75000"/>
              <a:alpha val="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219200" y="21730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Two 10cm GEM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w/ zigzag r/o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81200" y="3962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1cm</a:t>
            </a:r>
            <a:endParaRPr lang="en-US" dirty="0"/>
          </a:p>
        </p:txBody>
      </p:sp>
      <p:sp>
        <p:nvSpPr>
          <p:cNvPr id="14" name="Cube 13"/>
          <p:cNvSpPr/>
          <p:nvPr/>
        </p:nvSpPr>
        <p:spPr>
          <a:xfrm>
            <a:off x="2819400" y="2057400"/>
            <a:ext cx="609600" cy="2442865"/>
          </a:xfrm>
          <a:prstGeom prst="cube">
            <a:avLst>
              <a:gd name="adj" fmla="val 82851"/>
            </a:avLst>
          </a:prstGeom>
          <a:solidFill>
            <a:schemeClr val="accent6">
              <a:lumMod val="75000"/>
              <a:alpha val="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133600" y="44196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30cm GEM w/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Zigzag r/o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Cube 17"/>
          <p:cNvSpPr/>
          <p:nvPr/>
        </p:nvSpPr>
        <p:spPr>
          <a:xfrm>
            <a:off x="1371600" y="2819400"/>
            <a:ext cx="381000" cy="1295400"/>
          </a:xfrm>
          <a:prstGeom prst="cube">
            <a:avLst>
              <a:gd name="adj" fmla="val 9045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219200" y="4038600"/>
            <a:ext cx="11152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MM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chamber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for ref.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0" name="Cube 19"/>
          <p:cNvSpPr/>
          <p:nvPr/>
        </p:nvSpPr>
        <p:spPr>
          <a:xfrm>
            <a:off x="3505200" y="1219200"/>
            <a:ext cx="1371600" cy="3770531"/>
          </a:xfrm>
          <a:prstGeom prst="cube">
            <a:avLst>
              <a:gd name="adj" fmla="val 95219"/>
            </a:avLst>
          </a:prstGeom>
          <a:solidFill>
            <a:schemeClr val="accent2">
              <a:lumMod val="75000"/>
              <a:alpha val="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276600" y="1371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50cm GEM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Cube 21"/>
          <p:cNvSpPr/>
          <p:nvPr/>
        </p:nvSpPr>
        <p:spPr>
          <a:xfrm>
            <a:off x="4114800" y="1066800"/>
            <a:ext cx="2057400" cy="4191000"/>
          </a:xfrm>
          <a:prstGeom prst="cube">
            <a:avLst>
              <a:gd name="adj" fmla="val 96877"/>
            </a:avLst>
          </a:prstGeom>
          <a:solidFill>
            <a:schemeClr val="accent6">
              <a:lumMod val="75000"/>
              <a:alpha val="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038600" y="5257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CMS GEM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Cube 24"/>
          <p:cNvSpPr/>
          <p:nvPr/>
        </p:nvSpPr>
        <p:spPr>
          <a:xfrm>
            <a:off x="5257800" y="1219200"/>
            <a:ext cx="1371600" cy="3770531"/>
          </a:xfrm>
          <a:prstGeom prst="cube">
            <a:avLst>
              <a:gd name="adj" fmla="val 95219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181600" y="4916269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50cm GEM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for test and for ref.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7" name="Cube 26"/>
          <p:cNvSpPr/>
          <p:nvPr/>
        </p:nvSpPr>
        <p:spPr>
          <a:xfrm>
            <a:off x="7620000" y="2819400"/>
            <a:ext cx="381000" cy="1295400"/>
          </a:xfrm>
          <a:prstGeom prst="cube">
            <a:avLst>
              <a:gd name="adj" fmla="val 904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391400" y="41148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10cm GEM for ref.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19200" y="5943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UVa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209800" y="59552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FIT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2438400" y="5065931"/>
            <a:ext cx="0" cy="8776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1524000" y="5029200"/>
            <a:ext cx="0" cy="8776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276600" y="5943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UVa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3505200" y="5029200"/>
            <a:ext cx="0" cy="8776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191000" y="5943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FIT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4343400" y="5627132"/>
            <a:ext cx="0" cy="3164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562600" y="5943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UVa</a:t>
            </a:r>
            <a:endParaRPr lang="en-US" dirty="0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5867400" y="5562600"/>
            <a:ext cx="0" cy="3442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28600" y="5638800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UVa</a:t>
            </a:r>
            <a:r>
              <a:rPr lang="en-US" dirty="0" smtClean="0"/>
              <a:t> or FIT</a:t>
            </a:r>
            <a:endParaRPr lang="en-US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533400" y="4724400"/>
            <a:ext cx="0" cy="8776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543800" y="5638800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UVa</a:t>
            </a:r>
            <a:r>
              <a:rPr lang="en-US" dirty="0" smtClean="0"/>
              <a:t> or FIT</a:t>
            </a:r>
            <a:endParaRPr lang="en-US" dirty="0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7848600" y="4724400"/>
            <a:ext cx="0" cy="8776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ube 54"/>
          <p:cNvSpPr/>
          <p:nvPr/>
        </p:nvSpPr>
        <p:spPr>
          <a:xfrm>
            <a:off x="6096000" y="1219200"/>
            <a:ext cx="1371600" cy="3770531"/>
          </a:xfrm>
          <a:prstGeom prst="cube">
            <a:avLst>
              <a:gd name="adj" fmla="val 95219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035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146</Words>
  <Application>Microsoft Office PowerPoint</Application>
  <PresentationFormat>On-screen Show (4:3)</PresentationFormat>
  <Paragraphs>44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Arrangement of detectors  for beam test at FNBF by FIT &amp; Uva Preliminary</vt:lpstr>
      <vt:lpstr>Detectors</vt:lpstr>
      <vt:lpstr>Electronics</vt:lpstr>
      <vt:lpstr>sketch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Arrangement of chambers for beam test at FNBF</dc:title>
  <dc:creator>hepA</dc:creator>
  <cp:lastModifiedBy>hepA</cp:lastModifiedBy>
  <cp:revision>12</cp:revision>
  <dcterms:created xsi:type="dcterms:W3CDTF">2006-08-16T00:00:00Z</dcterms:created>
  <dcterms:modified xsi:type="dcterms:W3CDTF">2013-08-12T19:09:06Z</dcterms:modified>
</cp:coreProperties>
</file>